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E7B8B-DF46-4C13-81D8-8442AEE736B4}" type="datetimeFigureOut">
              <a:rPr lang="pl-PL" smtClean="0"/>
              <a:t>24.06.2024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BBDB9-18C8-41C1-A817-DC6404A2DB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86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3BDEF3-BC82-5132-95AF-BF14A1963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621E5F-8C8B-8588-60BC-D065AF548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7CDA88-4752-5B12-8103-108BA3875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56F29-D0BE-425D-83EF-9881FDC5C630}" type="datetime1">
              <a:rPr lang="pl-PL" smtClean="0"/>
              <a:t>24.06.2024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B19B70-DB97-64A6-987D-EE7C2183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9E4CCA-A657-0175-40B9-39444C09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41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08F751-D39A-47A3-E640-2794BBB0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0668703-B54F-C792-B1E1-403D5868B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FEEC46-4F0E-55EC-F349-F81796D5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B541-8013-4276-A038-AD82C956DC05}" type="datetime1">
              <a:rPr lang="pl-PL" smtClean="0"/>
              <a:t>24.06.2024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1E81E62-DF6C-D95E-8730-ECACBB3D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891D6A-5E55-86FB-F83E-5FF29E42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95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8E8082A-4037-6C35-C924-5E6CFEF49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A5C406-BAEA-8EBB-250E-DBA24F914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57C6DC-BA93-89E5-BA8D-9CED8EEF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9829-D4C3-47BE-A473-F809C412EC5A}" type="datetime1">
              <a:rPr lang="pl-PL" smtClean="0"/>
              <a:t>24.06.2024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4D9264-FB57-67BC-BC1C-6373EFACD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4FD7C7-B443-D5D5-0B62-E689FB9E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271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CDA20E-1FF8-DACE-746D-D92F4B11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AAA42B-9B23-F94D-A9D6-177C18919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45AC51-CD7E-0CBF-6391-523F47D3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E2C1-BE1F-4BD7-9667-8B76A9A5909B}" type="datetime1">
              <a:rPr lang="pl-PL" smtClean="0"/>
              <a:t>24.06.2024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45F79D-14B5-4817-F9E2-7F6FCA0C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F75B03-F659-78C2-CEE7-4250E37A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07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F6DBD-2B0D-AF45-E8ED-12395BD3B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F52023-9687-970F-9661-E93892C68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005FBA-E208-BD76-9579-CEA2E3D6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DB19-8997-463A-97BA-E372A81E833E}" type="datetime1">
              <a:rPr lang="pl-PL" smtClean="0"/>
              <a:t>24.06.2024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824907-E973-B348-D4ED-AF281284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DA9ABE-D16E-8972-B93F-E532741B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48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064984-43C7-D4EA-5A88-A147CD24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413224-516D-E484-84FB-769BCBF7E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FC2A544-37F6-D4A0-6156-5D78AE979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511261D-A24F-8538-190A-FE99373F1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40CC-9B92-43D2-8178-DBD11B016C20}" type="datetime1">
              <a:rPr lang="pl-PL" smtClean="0"/>
              <a:t>24.06.2024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AE68AEA-093F-6FCE-30C5-C38D4F168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EC8ECA-8305-96C5-4E51-9AB0AAF13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406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0BABAC-AD94-3562-F7B5-CCF80F5E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CFC980-F3C4-C639-698D-4F290E2D5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5307EC-0D4F-1841-F7F1-CF7DE5F1D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20BA71F-0025-376F-ADDC-09E0108F1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4CCA7CA-C846-A111-1BAA-095CC6C5CA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313D8A4-1B4D-FA67-EC15-047A50DB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0572-E079-40FD-AA46-F33D9593CA55}" type="datetime1">
              <a:rPr lang="pl-PL" smtClean="0"/>
              <a:t>24.06.2024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6782074-F5E9-E937-F8D4-D474F317F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68F96A-7C5C-659A-4286-00B1C29D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846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6D5BB-53E0-657C-7BCF-4FEA361B7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B8C4D66-AB58-65D8-A664-62D86A842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5F09-94BD-4E3D-A9C5-D5ABC34C7870}" type="datetime1">
              <a:rPr lang="pl-PL" smtClean="0"/>
              <a:t>24.06.2024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4E9BE81-562D-47D1-3F76-D3789058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089F64-4BCD-988B-7AF4-5D9C0AF1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93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8317CBD-3B15-5DC7-478A-4C50F6F7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72DC-6FD0-40E2-9CC4-30CC49475269}" type="datetime1">
              <a:rPr lang="pl-PL" smtClean="0"/>
              <a:t>24.06.2024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1A24DC4-6586-4575-1993-AA48BE2D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3BA835A-CA1E-D024-38DB-B3208F80E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81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DFD89E-28A4-18F4-B163-D4BEF8AED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234016-7BDB-2F73-43AE-C186DB293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8704C9D-7367-1943-E058-65CAFF1D2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A45282-11E4-33B4-AA5E-34D8C720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B51D-524F-45B8-B34C-B57CDFE2CB78}" type="datetime1">
              <a:rPr lang="pl-PL" smtClean="0"/>
              <a:t>24.06.2024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7E4F5D8-37C4-98C0-77BE-8192ACA3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2C7768-A9CE-1A96-4835-E4D07231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161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A314F4-346C-90CF-5046-8A0BF92D9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5B61C5C-EF05-A102-7018-904D0FACE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9B859A-560A-08BA-961F-E0BB49A9D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E4FEE8D-574C-0765-6865-D5FFE8952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A173-7180-4930-8FF0-D181BADD54D2}" type="datetime1">
              <a:rPr lang="pl-PL" smtClean="0"/>
              <a:t>24.06.2024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BFBF536-0416-BD99-F98E-F6C2F480E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0E1DEA-1CC0-9756-4B07-1B3ACC14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96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73E704C-0817-8CDE-B822-AFFB43933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AF5435-8EB8-EC6A-F623-8E7377D0B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9A8B10-BB43-F733-941A-8EA0566DC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7BC2-0BC0-47D4-A7EE-974292B1DA75}" type="datetime1">
              <a:rPr lang="pl-PL" smtClean="0"/>
              <a:t>24.06.2024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39CD6F-9F2A-8BB8-99B5-A8E28E05E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CD19A2-F98A-5CE8-51C5-B53C92B0F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023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51CEF-EEC1-8D8C-6C40-5FA6E0368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0735"/>
          </a:xfrm>
          <a:solidFill>
            <a:srgbClr val="0070C0">
              <a:alpha val="56000"/>
            </a:srgbClr>
          </a:solidFill>
        </p:spPr>
        <p:txBody>
          <a:bodyPr/>
          <a:lstStyle/>
          <a:p>
            <a:pPr algn="ctr"/>
            <a:r>
              <a:rPr lang="pl-PL" dirty="0"/>
              <a:t>Budowa komórkowa organizmów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320B4F-5C15-0541-83F8-6CC979CB7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555" y="1079584"/>
            <a:ext cx="10515600" cy="66402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sz="3000" dirty="0"/>
          </a:p>
          <a:p>
            <a:pPr marL="0" indent="0" algn="ctr">
              <a:buNone/>
            </a:pPr>
            <a:r>
              <a:rPr lang="pl-PL" sz="11200" b="1" dirty="0"/>
              <a:t>Porównanie komórek</a:t>
            </a:r>
          </a:p>
          <a:p>
            <a:pPr marL="0" indent="0" algn="ctr">
              <a:buNone/>
            </a:pPr>
            <a:endParaRPr lang="pl-PL" sz="8600" dirty="0"/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sz="2600" dirty="0"/>
              <a:t> </a:t>
            </a:r>
          </a:p>
          <a:p>
            <a:pPr marL="0" indent="0">
              <a:buNone/>
            </a:pPr>
            <a:endParaRPr lang="pl-PL" sz="2600" dirty="0"/>
          </a:p>
          <a:p>
            <a:pPr marL="0" indent="0" algn="ctr">
              <a:buNone/>
            </a:pPr>
            <a:endParaRPr lang="pl-PL" sz="2000" dirty="0"/>
          </a:p>
        </p:txBody>
      </p:sp>
      <p:sp>
        <p:nvSpPr>
          <p:cNvPr id="13" name="Symbol zastępczy stopki 12">
            <a:extLst>
              <a:ext uri="{FF2B5EF4-FFF2-40B4-BE49-F238E27FC236}">
                <a16:creationId xmlns:a16="http://schemas.microsoft.com/office/drawing/2014/main" id="{370EC186-4FDC-4846-30C0-AE798D98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Autor: Beata Dąbrowska - Facetka od biologii</a:t>
            </a:r>
          </a:p>
        </p:txBody>
      </p:sp>
      <p:graphicFrame>
        <p:nvGraphicFramePr>
          <p:cNvPr id="4" name="Tabela 5">
            <a:extLst>
              <a:ext uri="{FF2B5EF4-FFF2-40B4-BE49-F238E27FC236}">
                <a16:creationId xmlns:a16="http://schemas.microsoft.com/office/drawing/2014/main" id="{7E16DFE9-7D1A-7C9C-D49B-40971D2DE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371910"/>
              </p:ext>
            </p:extLst>
          </p:nvPr>
        </p:nvGraphicFramePr>
        <p:xfrm>
          <a:off x="838200" y="1743613"/>
          <a:ext cx="10515600" cy="45023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8362164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022705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434501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5238757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85608117"/>
                    </a:ext>
                  </a:extLst>
                </a:gridCol>
              </a:tblGrid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Składnik komórki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Komórka zwierzęca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Komórka roślinna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Komórka grzybowa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Komórka bakteryjna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11902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jądro komórkowe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49698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błona komórkowa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21846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ściana komórkowa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553919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mitochondria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534465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chloroplasty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431902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rybosomy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64202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siateczka śródplazmatyczna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505046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aparat Golgiego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905570"/>
                  </a:ext>
                </a:extLst>
              </a:tr>
              <a:tr h="402772">
                <a:tc>
                  <a:txBody>
                    <a:bodyPr/>
                    <a:lstStyle/>
                    <a:p>
                      <a:r>
                        <a:rPr lang="pl-PL" dirty="0"/>
                        <a:t>wakuola/wodniczka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690660"/>
                  </a:ext>
                </a:extLst>
              </a:tr>
            </a:tbl>
          </a:graphicData>
        </a:graphic>
      </p:graphicFrame>
      <p:pic>
        <p:nvPicPr>
          <p:cNvPr id="6" name="Obraz 5" descr="Obraz zawierający clipart, tekst, rysowanie, kreskówka&#10;&#10;Opis wygenerowany automatycznie">
            <a:extLst>
              <a:ext uri="{FF2B5EF4-FFF2-40B4-BE49-F238E27FC236}">
                <a16:creationId xmlns:a16="http://schemas.microsoft.com/office/drawing/2014/main" id="{703586A0-E032-EF86-3A5F-3F9108ADAE2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511" y="-1031371"/>
            <a:ext cx="7282978" cy="892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326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TM03457475[[fn=Ramka]]</Template>
  <TotalTime>182</TotalTime>
  <Words>76</Words>
  <Application>Microsoft Office PowerPoint</Application>
  <PresentationFormat>Panoramiczny</PresentationFormat>
  <Paragraphs>57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Budowa komórkowa organizmów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komórkowa organizmów</dc:title>
  <dc:creator>Beata Dąbrowska</dc:creator>
  <cp:lastModifiedBy>Facetka od biologii Beata Dąbrowska</cp:lastModifiedBy>
  <cp:revision>3</cp:revision>
  <dcterms:created xsi:type="dcterms:W3CDTF">2022-08-30T13:31:20Z</dcterms:created>
  <dcterms:modified xsi:type="dcterms:W3CDTF">2024-06-24T13:54:09Z</dcterms:modified>
</cp:coreProperties>
</file>